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4"/>
  </p:sldMasterIdLst>
  <p:sldIdLst>
    <p:sldId id="270" r:id="rId5"/>
    <p:sldId id="278" r:id="rId6"/>
    <p:sldId id="279" r:id="rId7"/>
    <p:sldId id="273" r:id="rId8"/>
    <p:sldId id="256" r:id="rId9"/>
    <p:sldId id="258" r:id="rId10"/>
    <p:sldId id="262" r:id="rId11"/>
    <p:sldId id="274" r:id="rId12"/>
    <p:sldId id="268" r:id="rId13"/>
    <p:sldId id="271" r:id="rId14"/>
    <p:sldId id="276" r:id="rId15"/>
    <p:sldId id="265" r:id="rId16"/>
    <p:sldId id="269" r:id="rId17"/>
    <p:sldId id="280" r:id="rId18"/>
    <p:sldId id="281" r:id="rId19"/>
    <p:sldId id="277" r:id="rId20"/>
    <p:sldId id="26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0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4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14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116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8900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263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40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65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287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439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8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820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68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10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95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74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66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8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7D50B7B-9E69-4A06-8673-AB9BFA2F16F8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E6D28CC-297C-4CF5-A664-DE3735D759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9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  <p:sldLayoutId id="2147483893" r:id="rId13"/>
    <p:sldLayoutId id="2147483894" r:id="rId14"/>
    <p:sldLayoutId id="2147483895" r:id="rId15"/>
    <p:sldLayoutId id="2147483896" r:id="rId16"/>
    <p:sldLayoutId id="214748389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twig-bilim.kz/kz/film/what-are-goosebump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bilimland.kz/k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28189"/>
            <a:ext cx="10364451" cy="613935"/>
          </a:xfrm>
        </p:spPr>
        <p:txBody>
          <a:bodyPr>
            <a:normAutofit/>
          </a:bodyPr>
          <a:lstStyle/>
          <a:p>
            <a:r>
              <a:rPr lang="kk-K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Тері ауруларын алдын алу ережелері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6016" y="1134640"/>
            <a:ext cx="5876713" cy="5213151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Аяқты қысатын аяқкиім кимеу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Қоғамдық бассеиндерде қорғаныш резеңке аяқкиімін кию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Әр жуынған сайын аяқты және саусақ араларын құрғатып сүртіп отыру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Жазда жеңіл аяқкиім кию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Шұлықты жиі-жиі ауыстырып тұру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Жүйке жүйесінің гигиенасы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Иммунитетті көтеру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Бүлінген тамақ жемеу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Жеке бас гигиенасын сақтау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kk-KZ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Ауру жануарларды </a:t>
            </a: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ұстамау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97200" y="1094886"/>
            <a:ext cx="6023741" cy="5213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Дұрыс тамақтану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Ішкі секреция бездерінің дұрыс жұмыс істеуін қадағалау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Теріні күюден, жарақаттардан, үсуден қорғау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Дәрілерді дәрігердің нұсқауымен ғана қабылдау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Бауыр аураларын дер кезінде емдеу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Шамадан тыс күн астында жүрмеу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Теріні таза қалпында сақтау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Таза ауада серуендеу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Кір қолмен бетті ұстамау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kk-KZ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Ауру адаммен тығыз қарым-қатынаста болмау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662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twig-bilim.kz/kz/film/what-are-goosebumps</a:t>
            </a:r>
            <a:endParaRPr lang="kk-KZ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154016" y="861391"/>
            <a:ext cx="601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Терінің термореттеудегі рөлі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0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878979"/>
          </a:xfrm>
        </p:spPr>
        <p:txBody>
          <a:bodyPr>
            <a:normAutofit/>
          </a:bodyPr>
          <a:lstStyle/>
          <a:p>
            <a:r>
              <a:rPr lang="kk-KZ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Терінің термореттеудегі </a:t>
            </a:r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рөлі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94505" y="2128553"/>
            <a:ext cx="10363826" cy="3424107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https://bilimland.kz/kk#lesson=12765</a:t>
            </a:r>
            <a:r>
              <a:rPr lang="kk-KZ" dirty="0"/>
              <a:t>  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9599" y="3301997"/>
            <a:ext cx="11383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Видеоны қарап болғаннан кейін жұпта бір-біріне көргенді түсіндіру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07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35144" b="23632"/>
          <a:stretch/>
        </p:blipFill>
        <p:spPr>
          <a:xfrm>
            <a:off x="0" y="330201"/>
            <a:ext cx="11626379" cy="587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7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418" y="477673"/>
            <a:ext cx="11181814" cy="567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СҰРАҚ: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884218"/>
            <a:ext cx="10363826" cy="3906981"/>
          </a:xfrm>
        </p:spPr>
        <p:txBody>
          <a:bodyPr>
            <a:normAutofit/>
          </a:bodyPr>
          <a:lstStyle/>
          <a:p>
            <a:pPr algn="just"/>
            <a:r>
              <a:rPr lang="kk-K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қоршаған </a:t>
            </a:r>
            <a:r>
              <a:rPr lang="kk-K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орта температурасының өзгеруіне қарамастан дене температурасының тұрақты сақтап қалу қабілетін атаңыз? </a:t>
            </a:r>
            <a:endParaRPr lang="kk-KZ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kk-KZ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Гомеостаздағы </a:t>
            </a:r>
            <a:r>
              <a:rPr lang="kk-KZ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температураны сақтаудың рөлін түсіндіріңіз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17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ТЕКСЕРЕМІЗ: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1.Термореттелу;</a:t>
            </a:r>
          </a:p>
          <a:p>
            <a:pPr marL="0" indent="0">
              <a:buNone/>
            </a:pPr>
            <a:r>
              <a:rPr lang="kk-K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денені қоршаған орта температурасының қолайсыз әсерінен қорғау.</a:t>
            </a:r>
          </a:p>
          <a:p>
            <a:pPr marL="0" indent="0" algn="just">
              <a:buNone/>
            </a:pPr>
            <a:r>
              <a:rPr lang="kk-K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Жоғары температура терлеудің жоғарылауын </a:t>
            </a:r>
            <a:r>
              <a:rPr lang="kk-KZ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тудырады. </a:t>
            </a:r>
            <a:r>
              <a:rPr lang="kk-KZ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төмен температурада терінің артериолалары тарылып, қанның көп мөлшері құрсақ қуысына өтеді, нәтижесінде жылу беру шектеледі.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910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1730"/>
            <a:ext cx="10364451" cy="788252"/>
          </a:xfrm>
        </p:spPr>
        <p:txBody>
          <a:bodyPr>
            <a:normAutofit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Жағдаяттарды шешу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8862" y="932179"/>
            <a:ext cx="11690880" cy="5327936"/>
          </a:xfrm>
        </p:spPr>
        <p:txBody>
          <a:bodyPr>
            <a:noAutofit/>
          </a:bodyPr>
          <a:lstStyle/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Ойлануға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kk-K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1,5 минут, қорғауға – 1 минут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Адам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денесінің қалыпты температурасы қанша? Қызуды төмендететін дәрілерді қандай температурдан бастап қабылдай бастау керек? Қандай температурада әлі қабылдамау керек?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.Н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еліктен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аязда тері алдымен қызарады, сосын бозарады?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Салқындау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кезінде пайда болатын дірілдің биологиялық мағынасын түсіндіріңдер.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255594"/>
            <a:ext cx="10363826" cy="45356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r>
              <a:rPr lang="kk-K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 түсіндім...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 түсінбедім...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Маған </a:t>
            </a:r>
            <a:r>
              <a:rPr lang="kk-KZ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kk-K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kk-KZ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сінуге </a:t>
            </a:r>
            <a:r>
              <a:rPr lang="kk-KZ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қиын болды</a:t>
            </a:r>
            <a:r>
              <a:rPr lang="kk-KZ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kk-K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375" y="2066317"/>
            <a:ext cx="10364451" cy="1596177"/>
          </a:xfrm>
        </p:spPr>
        <p:txBody>
          <a:bodyPr/>
          <a:lstStyle/>
          <a:p>
            <a:r>
              <a:rPr lang="kk-KZ" dirty="0" smtClean="0"/>
              <a:t>1.Терінің </a:t>
            </a:r>
            <a:r>
              <a:rPr lang="kk-KZ" dirty="0"/>
              <a:t>бөліп шығарудағы рөлін </a:t>
            </a:r>
            <a:r>
              <a:rPr lang="kk-KZ" dirty="0" smtClean="0"/>
              <a:t>сипаттап беріңіз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01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Тексереміз: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k-KZ" dirty="0" smtClean="0"/>
              <a:t>1.</a:t>
            </a:r>
            <a:r>
              <a:rPr lang="kk-KZ" dirty="0"/>
              <a:t> </a:t>
            </a:r>
            <a:r>
              <a:rPr lang="ru-RU" dirty="0"/>
              <a:t>Терморегуляция </a:t>
            </a:r>
            <a:r>
              <a:rPr lang="ru-RU" b="1" dirty="0" err="1"/>
              <a:t>теріде</a:t>
            </a:r>
            <a:r>
              <a:rPr lang="ru-RU" dirty="0"/>
              <a:t> </a:t>
            </a:r>
            <a:r>
              <a:rPr lang="ru-RU" dirty="0" err="1"/>
              <a:t>орналасқан</a:t>
            </a:r>
            <a:r>
              <a:rPr lang="ru-RU" dirty="0"/>
              <a:t> </a:t>
            </a:r>
            <a:r>
              <a:rPr lang="ru-RU" b="1" dirty="0" err="1"/>
              <a:t>қан</a:t>
            </a:r>
            <a:r>
              <a:rPr lang="ru-RU" b="1" dirty="0"/>
              <a:t> </a:t>
            </a:r>
            <a:r>
              <a:rPr lang="ru-RU" b="1" dirty="0" err="1"/>
              <a:t>тамырларының</a:t>
            </a:r>
            <a:r>
              <a:rPr lang="ru-RU" b="1" dirty="0"/>
              <a:t> </a:t>
            </a:r>
            <a:r>
              <a:rPr lang="ru-RU" b="1" dirty="0" err="1"/>
              <a:t>тарылуына</a:t>
            </a:r>
            <a:r>
              <a:rPr lang="ru-RU" b="1" dirty="0"/>
              <a:t> </a:t>
            </a:r>
            <a:r>
              <a:rPr lang="ru-RU" b="1" dirty="0" err="1"/>
              <a:t>немесе</a:t>
            </a:r>
            <a:r>
              <a:rPr lang="ru-RU" b="1" dirty="0"/>
              <a:t> </a:t>
            </a:r>
            <a:r>
              <a:rPr lang="ru-RU" b="1" dirty="0" err="1"/>
              <a:t>кеңеюіне</a:t>
            </a:r>
            <a:r>
              <a:rPr lang="ru-RU" dirty="0"/>
              <a:t> </a:t>
            </a:r>
            <a:r>
              <a:rPr lang="ru-RU" dirty="0" err="1"/>
              <a:t>байланысты</a:t>
            </a:r>
            <a:r>
              <a:rPr lang="ru-RU" dirty="0"/>
              <a:t> </a:t>
            </a:r>
            <a:r>
              <a:rPr lang="ru-RU" dirty="0" err="1"/>
              <a:t>жүреді</a:t>
            </a:r>
            <a:r>
              <a:rPr lang="ru-RU" dirty="0"/>
              <a:t>:</a:t>
            </a:r>
            <a:r>
              <a:rPr lang="kk-KZ" dirty="0"/>
              <a:t> денеден </a:t>
            </a:r>
            <a:r>
              <a:rPr lang="ru-RU" b="1" dirty="0" err="1"/>
              <a:t>жылу</a:t>
            </a:r>
            <a:r>
              <a:rPr lang="ru-RU" b="1" dirty="0"/>
              <a:t> </a:t>
            </a:r>
            <a:r>
              <a:rPr lang="ru-RU" b="1" dirty="0" err="1"/>
              <a:t>кетеді</a:t>
            </a:r>
            <a:r>
              <a:rPr lang="ru-RU" dirty="0"/>
              <a:t> </a:t>
            </a:r>
            <a:r>
              <a:rPr lang="ru-RU" dirty="0" err="1"/>
              <a:t>немесе</a:t>
            </a:r>
            <a:r>
              <a:rPr lang="ru-RU" dirty="0"/>
              <a:t> </a:t>
            </a:r>
            <a:r>
              <a:rPr lang="ru-RU" b="1" dirty="0" err="1" smtClean="0"/>
              <a:t>дене</a:t>
            </a:r>
            <a:r>
              <a:rPr lang="ru-RU" b="1" dirty="0" smtClean="0"/>
              <a:t> </a:t>
            </a:r>
            <a:r>
              <a:rPr lang="kk-KZ" b="1" dirty="0" smtClean="0"/>
              <a:t>жылуды </a:t>
            </a:r>
            <a:r>
              <a:rPr lang="ru-RU" b="1" dirty="0" err="1" smtClean="0"/>
              <a:t>сақтайды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84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1897" y="1783996"/>
            <a:ext cx="10363826" cy="3424107"/>
          </a:xfrm>
        </p:spPr>
        <p:txBody>
          <a:bodyPr>
            <a:normAutofit/>
          </a:bodyPr>
          <a:lstStyle/>
          <a:p>
            <a:r>
              <a:rPr lang="kk-KZ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Өткен тақырып пен бүгінгі тәжірибені байланыстырсақ сабақтың тақырыбы қандай болады деп ойлайсыңдар?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смайлик вопр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634" y="3496049"/>
            <a:ext cx="2207894" cy="208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6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574" y="2068169"/>
            <a:ext cx="10959548" cy="1945691"/>
          </a:xfrm>
        </p:spPr>
        <p:txBody>
          <a:bodyPr>
            <a:normAutofit fontScale="90000"/>
          </a:bodyPr>
          <a:lstStyle/>
          <a:p>
            <a:r>
              <a:rPr lang="kk-KZ" sz="4000" dirty="0"/>
              <a:t>Жылықанды жануарлардың тұрақты температураны сақтауындағы терінің ролі.  Жылықанды жануарлардың әр түрлі климаттық ортаға бейімделуі.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574" y="1645169"/>
            <a:ext cx="8689976" cy="1371599"/>
          </a:xfrm>
        </p:spPr>
        <p:txBody>
          <a:bodyPr>
            <a:normAutofit/>
          </a:bodyPr>
          <a:lstStyle/>
          <a:p>
            <a:r>
              <a:rPr lang="kk-KZ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Сабақтың тақырыбы: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54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12025" y="770915"/>
            <a:ext cx="10364451" cy="1596177"/>
          </a:xfrm>
        </p:spPr>
        <p:txBody>
          <a:bodyPr>
            <a:normAutofit/>
          </a:bodyPr>
          <a:lstStyle/>
          <a:p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Мақсаты: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жылықанды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жануарлардың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температураны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тұрақты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сақтаудағы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терінің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ролін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сипаттау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жылықанды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жануарлардың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әртүрлі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климаттық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жағдайларға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бейімделу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түрлерін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зерттеу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73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955" y="546203"/>
            <a:ext cx="10364451" cy="1596177"/>
          </a:xfrm>
        </p:spPr>
        <p:txBody>
          <a:bodyPr>
            <a:normAutofit/>
          </a:bodyPr>
          <a:lstStyle/>
          <a:p>
            <a:r>
              <a:rPr lang="kk-K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Бағалау  критерийлері: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жылықанды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жануарлардың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тұрақты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температураны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сақтауындағы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терінің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рөлін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сипаттайды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0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971744"/>
          </a:xfrm>
        </p:spPr>
        <p:txBody>
          <a:bodyPr/>
          <a:lstStyle/>
          <a:p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Проблемалық сұрақ: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3930" y="2040835"/>
            <a:ext cx="11543270" cy="2743200"/>
          </a:xfrm>
        </p:spPr>
        <p:txBody>
          <a:bodyPr>
            <a:normAutofit/>
          </a:bodyPr>
          <a:lstStyle/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Неліктен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температурасы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тұрақты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жануарлар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қоршаған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ортаның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температуралық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жағдайларына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аз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тәуелді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727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18240" y="1466340"/>
            <a:ext cx="10363826" cy="34241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Термореттелу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(Терморегуляция)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қоршаған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орта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температурасының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ауытқуына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қарамастан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сүтқоректілер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және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құстардың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температурасын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тұрақты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деңгейде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сақтау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қабілеті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585858"/>
      </a:dk1>
      <a:lt1>
        <a:sysClr val="window" lastClr="FCFCFC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8E491502AA5DB478494DFA2D6BC74C7" ma:contentTypeVersion="7" ma:contentTypeDescription="Создание документа." ma:contentTypeScope="" ma:versionID="b7f09289402b434b40fc1a753a19a24f">
  <xsd:schema xmlns:xsd="http://www.w3.org/2001/XMLSchema" xmlns:xs="http://www.w3.org/2001/XMLSchema" xmlns:p="http://schemas.microsoft.com/office/2006/metadata/properties" xmlns:ns2="e8735eac-2aa2-4835-8c34-18a6ce24a015" xmlns:ns3="cf40af5f-07a6-4c85-9eea-9e4110da1620" targetNamespace="http://schemas.microsoft.com/office/2006/metadata/properties" ma:root="true" ma:fieldsID="0ee4c89c19d4d80629ee6c38a45ad8b9" ns2:_="" ns3:_="">
    <xsd:import namespace="e8735eac-2aa2-4835-8c34-18a6ce24a015"/>
    <xsd:import namespace="cf40af5f-07a6-4c85-9eea-9e4110da162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35eac-2aa2-4835-8c34-18a6ce24a01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Совместно с подробностями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40af5f-07a6-4c85-9eea-9e4110da16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B1A128-C999-497E-9B0C-B715943C7A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3C19F1-A559-42FD-ABCC-559124D7BF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735eac-2aa2-4835-8c34-18a6ce24a015"/>
    <ds:schemaRef ds:uri="cf40af5f-07a6-4c85-9eea-9e4110da16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FA32C5-27AB-4B70-B54D-050BAD5D295A}">
  <ds:schemaRefs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e8735eac-2aa2-4835-8c34-18a6ce24a015"/>
    <ds:schemaRef ds:uri="http://purl.org/dc/terms/"/>
    <ds:schemaRef ds:uri="http://schemas.microsoft.com/office/infopath/2007/PartnerControls"/>
    <ds:schemaRef ds:uri="cf40af5f-07a6-4c85-9eea-9e4110da162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378</TotalTime>
  <Words>372</Words>
  <Application>Microsoft Office PowerPoint</Application>
  <PresentationFormat>Широкоэкранный</PresentationFormat>
  <Paragraphs>56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Times New Roman</vt:lpstr>
      <vt:lpstr>Tw Cen MT</vt:lpstr>
      <vt:lpstr>Капля</vt:lpstr>
      <vt:lpstr>Тері ауруларын алдын алу ережелері</vt:lpstr>
      <vt:lpstr>1.Терінің бөліп шығарудағы рөлін сипаттап беріңіз </vt:lpstr>
      <vt:lpstr>Тексереміз:</vt:lpstr>
      <vt:lpstr>Презентация PowerPoint</vt:lpstr>
      <vt:lpstr>Жылықанды жануарлардың тұрақты температураны сақтауындағы терінің ролі.  Жылықанды жануарлардың әр түрлі климаттық ортаға бейімделуі. </vt:lpstr>
      <vt:lpstr>Мақсаты:</vt:lpstr>
      <vt:lpstr>Бағалау  критерийлері:</vt:lpstr>
      <vt:lpstr>Проблемалық сұрақ:</vt:lpstr>
      <vt:lpstr>Презентация PowerPoint</vt:lpstr>
      <vt:lpstr>Презентация PowerPoint</vt:lpstr>
      <vt:lpstr>Терінің термореттеудегі рөлі</vt:lpstr>
      <vt:lpstr>Презентация PowerPoint</vt:lpstr>
      <vt:lpstr>Презентация PowerPoint</vt:lpstr>
      <vt:lpstr>СҰРАҚ:</vt:lpstr>
      <vt:lpstr>ТЕКСЕРЕМІЗ:</vt:lpstr>
      <vt:lpstr>Жағдаяттарды шешу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Бактубаева Алия</dc:creator>
  <cp:lastModifiedBy>user</cp:lastModifiedBy>
  <cp:revision>41</cp:revision>
  <dcterms:created xsi:type="dcterms:W3CDTF">2017-01-25T02:55:16Z</dcterms:created>
  <dcterms:modified xsi:type="dcterms:W3CDTF">2020-03-18T04:41:15Z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0x010100B8E491502AA5DB478494DFA2D6BC74C7</vt:lpwstr>
  </property>
</Properties>
</file>